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AF7A50-A164-4B2E-AFC0-72F613E47138}" type="datetimeFigureOut">
              <a:rPr lang="en-US" smtClean="0"/>
              <a:t>3/4/2011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5A404-B67A-40C1-B2EE-6F4B4F4B3FF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5A404-B67A-40C1-B2EE-6F4B4F4B3FF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5A404-B67A-40C1-B2EE-6F4B4F4B3FF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5A404-B67A-40C1-B2EE-6F4B4F4B3FF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5A404-B67A-40C1-B2EE-6F4B4F4B3FF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B243-C787-4FF6-9B3E-FC3F06243FA7}" type="datetimeFigureOut">
              <a:rPr lang="en-US" smtClean="0"/>
              <a:t>3/4/2011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E4845-EF52-4009-B789-F18DE712B5A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B243-C787-4FF6-9B3E-FC3F06243FA7}" type="datetimeFigureOut">
              <a:rPr lang="en-US" smtClean="0"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E4845-EF52-4009-B789-F18DE712B5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B243-C787-4FF6-9B3E-FC3F06243FA7}" type="datetimeFigureOut">
              <a:rPr lang="en-US" smtClean="0"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E4845-EF52-4009-B789-F18DE712B5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B243-C787-4FF6-9B3E-FC3F06243FA7}" type="datetimeFigureOut">
              <a:rPr lang="en-US" smtClean="0"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E4845-EF52-4009-B789-F18DE712B5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B243-C787-4FF6-9B3E-FC3F06243FA7}" type="datetimeFigureOut">
              <a:rPr lang="en-US" smtClean="0"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E4845-EF52-4009-B789-F18DE712B5A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B243-C787-4FF6-9B3E-FC3F06243FA7}" type="datetimeFigureOut">
              <a:rPr lang="en-US" smtClean="0"/>
              <a:t>3/4/2011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E4845-EF52-4009-B789-F18DE712B5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B243-C787-4FF6-9B3E-FC3F06243FA7}" type="datetimeFigureOut">
              <a:rPr lang="en-US" smtClean="0"/>
              <a:t>3/4/2011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E4845-EF52-4009-B789-F18DE712B5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B243-C787-4FF6-9B3E-FC3F06243FA7}" type="datetimeFigureOut">
              <a:rPr lang="en-US" smtClean="0"/>
              <a:t>3/4/2011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E4845-EF52-4009-B789-F18DE712B5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B243-C787-4FF6-9B3E-FC3F06243FA7}" type="datetimeFigureOut">
              <a:rPr lang="en-US" smtClean="0"/>
              <a:t>3/4/2011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E4845-EF52-4009-B789-F18DE712B5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B243-C787-4FF6-9B3E-FC3F06243FA7}" type="datetimeFigureOut">
              <a:rPr lang="en-US" smtClean="0"/>
              <a:t>3/4/2011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E4845-EF52-4009-B789-F18DE712B5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B243-C787-4FF6-9B3E-FC3F06243FA7}" type="datetimeFigureOut">
              <a:rPr lang="en-US" smtClean="0"/>
              <a:t>3/4/2011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ACE4845-EF52-4009-B789-F18DE712B5A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95B243-C787-4FF6-9B3E-FC3F06243FA7}" type="datetimeFigureOut">
              <a:rPr lang="en-US" smtClean="0"/>
              <a:t>3/4/2011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CE4845-EF52-4009-B789-F18DE712B5A8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Monotype Corsiva" pitchFamily="66" charset="0"/>
              </a:rPr>
              <a:t>YAHOO DIRECTORY</a:t>
            </a:r>
            <a:endParaRPr lang="en-US" sz="4000" dirty="0">
              <a:latin typeface="Monotype Corsiva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By: Raghed Nakkoul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Monotype Corsiva" pitchFamily="66" charset="0"/>
              </a:rPr>
              <a:t>2 Things </a:t>
            </a:r>
            <a:endParaRPr lang="en-US" sz="4000" dirty="0"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Split into 2 categories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Search the web or the directory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Makes search easier 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After choose which one of the categories you would like then you could search for what ever it may be your looking for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Monotype Corsiva" pitchFamily="66" charset="0"/>
              </a:rPr>
              <a:t>Other Features</a:t>
            </a:r>
            <a:endParaRPr lang="en-US" sz="4000" dirty="0"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On the side it makes things even easier then the categories you could choose from…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There are a lot of topics that people do searches on you could just push one button and get to what ever you are looking for…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onotype Corsiva" pitchFamily="66" charset="0"/>
              </a:rPr>
              <a:t>Great source </a:t>
            </a:r>
            <a:endParaRPr lang="en-US" dirty="0"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There are so much information 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You don’t need to go to a lot of sites 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From this one you can search anything 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And it has so many topics </a:t>
            </a:r>
            <a:r>
              <a:rPr lang="en-US" sz="3200" smtClean="0">
                <a:latin typeface="Arial" pitchFamily="34" charset="0"/>
                <a:cs typeface="Arial" pitchFamily="34" charset="0"/>
              </a:rPr>
              <a:t>ready for </a:t>
            </a:r>
            <a:endParaRPr lang="en-US" sz="32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</TotalTime>
  <Words>125</Words>
  <Application>Microsoft Office PowerPoint</Application>
  <PresentationFormat>On-screen Show (4:3)</PresentationFormat>
  <Paragraphs>19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YAHOO DIRECTORY</vt:lpstr>
      <vt:lpstr>2 Things </vt:lpstr>
      <vt:lpstr>Other Features</vt:lpstr>
      <vt:lpstr>Great source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YAHOO DIRECTORY</dc:title>
  <dc:creator>Raghed Nakkoul</dc:creator>
  <cp:lastModifiedBy>Raghed Nakkoul</cp:lastModifiedBy>
  <cp:revision>2</cp:revision>
  <dcterms:created xsi:type="dcterms:W3CDTF">2011-03-05T02:38:59Z</dcterms:created>
  <dcterms:modified xsi:type="dcterms:W3CDTF">2011-03-05T02:55:10Z</dcterms:modified>
</cp:coreProperties>
</file>